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55f: </a:t>
            </a:r>
            <a:r>
              <a:rPr lang="en-US" sz="2800" dirty="0" smtClean="0"/>
              <a:t>¿Como es Enrique?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Why do you think Enrique treats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the </a:t>
            </a:r>
            <a:r>
              <a:rPr lang="en-US" sz="2800" dirty="0"/>
              <a:t>way he does</a:t>
            </a:r>
            <a:r>
              <a:rPr lang="en-US" sz="2800" dirty="0" smtClean="0"/>
              <a:t>? Do you think this is changing? Why or why not?</a:t>
            </a:r>
            <a:endParaRPr lang="en-US" sz="2800" u="sng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(1 </a:t>
            </a:r>
            <a:r>
              <a:rPr lang="en-US" sz="2800" i="1" dirty="0" err="1" smtClean="0"/>
              <a:t>hr</a:t>
            </a:r>
            <a:r>
              <a:rPr lang="en-US" sz="2800" i="1" dirty="0" smtClean="0"/>
              <a:t> 17min)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55f: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p1. (# 1) p.2 (#.10), </a:t>
            </a:r>
            <a:r>
              <a:rPr lang="en-US" sz="2800" dirty="0"/>
              <a:t>p. 3 </a:t>
            </a:r>
            <a:r>
              <a:rPr lang="en-US" sz="2800" dirty="0" smtClean="0"/>
              <a:t>(# </a:t>
            </a:r>
            <a:r>
              <a:rPr lang="en-US" sz="2800" dirty="0" smtClean="0"/>
              <a:t>12, 13, 14, 15, 17, 18), </a:t>
            </a:r>
            <a:r>
              <a:rPr lang="en-US" sz="2800" dirty="0"/>
              <a:t>p. </a:t>
            </a:r>
            <a:r>
              <a:rPr lang="en-US" sz="2800" dirty="0" smtClean="0"/>
              <a:t>5 (# </a:t>
            </a:r>
            <a:r>
              <a:rPr lang="en-US" sz="2800" dirty="0" smtClean="0"/>
              <a:t>30, 31, 32, 33, 34, 35, 36)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20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18198</TotalTime>
  <Words>125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20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105</cp:revision>
  <cp:lastPrinted>2015-05-20T16:26:09Z</cp:lastPrinted>
  <dcterms:created xsi:type="dcterms:W3CDTF">2014-05-12T21:03:23Z</dcterms:created>
  <dcterms:modified xsi:type="dcterms:W3CDTF">2018-03-20T15:29:04Z</dcterms:modified>
</cp:coreProperties>
</file>